
<file path=[Content_Types].xml><?xml version="1.0" encoding="utf-8"?>
<Types xmlns="http://schemas.openxmlformats.org/package/2006/content-types">
  <Default Extension="fntdata" ContentType="application/x-fontdata"/>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2"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2" d="100"/>
          <a:sy n="72" d="100"/>
        </p:scale>
        <p:origin x="4764" y="72"/>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4"/>
        <p:cNvGrpSpPr/>
        <p:nvPr/>
      </p:nvGrpSpPr>
      <p:grpSpPr>
        <a:xfrm>
          <a:off x="0" y="0"/>
          <a:ext cx="0" cy="0"/>
          <a:chOff x="0" y="0"/>
          <a:chExt cx="0" cy="0"/>
        </a:xfrm>
      </p:grpSpPr>
      <p:sp>
        <p:nvSpPr>
          <p:cNvPr id="465" name="Google Shape;465;g1e3a6309cc6_3_343: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6" name="Google Shape;466;g1e3a6309cc6_3_3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6">
  <p:cSld name="CUSTOM_2_2">
    <p:spTree>
      <p:nvGrpSpPr>
        <p:cNvPr id="1"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chemeClr val="lt2">
                <a:alpha val="50000"/>
              </a:scheme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409" name="Google Shape;409;p15"/>
          <p:cNvSpPr>
            <a:spLocks noGrp="1"/>
          </p:cNvSpPr>
          <p:nvPr>
            <p:ph type="pic" idx="2"/>
          </p:nvPr>
        </p:nvSpPr>
        <p:spPr>
          <a:xfrm>
            <a:off x="4467025" y="5862300"/>
            <a:ext cx="3006900" cy="2044800"/>
          </a:xfrm>
          <a:prstGeom prst="rect">
            <a:avLst/>
          </a:prstGeom>
          <a:noFill/>
          <a:ln w="9525" cap="flat" cmpd="sng">
            <a:solidFill>
              <a:srgbClr val="000000"/>
            </a:solidFill>
            <a:prstDash val="solid"/>
            <a:round/>
            <a:headEnd type="none" w="sm" len="sm"/>
            <a:tailEnd type="none" w="sm" len="sm"/>
          </a:ln>
          <a:effectLst>
            <a:outerShdw blurRad="57150" dist="19050" dir="5400000" algn="bl" rotWithShape="0">
              <a:srgbClr val="000000">
                <a:alpha val="50000"/>
              </a:srgbClr>
            </a:outerShdw>
          </a:effectLst>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60"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67"/>
        <p:cNvGrpSpPr/>
        <p:nvPr/>
      </p:nvGrpSpPr>
      <p:grpSpPr>
        <a:xfrm>
          <a:off x="0" y="0"/>
          <a:ext cx="0" cy="0"/>
          <a:chOff x="0" y="0"/>
          <a:chExt cx="0" cy="0"/>
        </a:xfrm>
      </p:grpSpPr>
      <p:grpSp>
        <p:nvGrpSpPr>
          <p:cNvPr id="468" name="Google Shape;468;p22"/>
          <p:cNvGrpSpPr/>
          <p:nvPr/>
        </p:nvGrpSpPr>
        <p:grpSpPr>
          <a:xfrm>
            <a:off x="946297" y="159488"/>
            <a:ext cx="5209953" cy="765545"/>
            <a:chOff x="188699" y="665125"/>
            <a:chExt cx="5190001" cy="771300"/>
          </a:xfrm>
        </p:grpSpPr>
        <p:sp>
          <p:nvSpPr>
            <p:cNvPr id="469" name="Google Shape;469;p22"/>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a:lnSpc>
                  <a:spcPct val="95000"/>
                </a:lnSpc>
              </a:pPr>
              <a:r>
                <a:rPr lang="en-US" sz="1600" b="1" dirty="0">
                  <a:latin typeface="Google Sans"/>
                  <a:ea typeface="Google Sans"/>
                  <a:cs typeface="Google Sans"/>
                  <a:sym typeface="Google Sans"/>
                </a:rPr>
                <a:t>TikTok Claims Classification Project</a:t>
              </a:r>
            </a:p>
          </p:txBody>
        </p:sp>
        <p:sp>
          <p:nvSpPr>
            <p:cNvPr id="470" name="Google Shape;470;p22"/>
            <p:cNvSpPr txBox="1"/>
            <p:nvPr/>
          </p:nvSpPr>
          <p:spPr>
            <a:xfrm>
              <a:off x="188699" y="1036225"/>
              <a:ext cx="4712909"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solidFill>
                    <a:srgbClr val="000000"/>
                  </a:solidFill>
                  <a:latin typeface="Roboto"/>
                  <a:ea typeface="Roboto"/>
                  <a:cs typeface="Roboto"/>
                  <a:sym typeface="Roboto"/>
                </a:rPr>
                <a:t>Exploratory Data Analysis (EDA)-Executive Summary</a:t>
              </a: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A4EF10F4-0B31-29ED-9A33-F3B9FE3A1410}"/>
              </a:ext>
            </a:extLst>
          </p:cNvPr>
          <p:cNvSpPr txBox="1"/>
          <p:nvPr/>
        </p:nvSpPr>
        <p:spPr>
          <a:xfrm>
            <a:off x="382772" y="1977639"/>
            <a:ext cx="6719777" cy="1169551"/>
          </a:xfrm>
          <a:prstGeom prst="rect">
            <a:avLst/>
          </a:prstGeom>
          <a:noFill/>
        </p:spPr>
        <p:txBody>
          <a:bodyPr wrap="square" rtlCol="0">
            <a:spAutoFit/>
          </a:bodyPr>
          <a:lstStyle/>
          <a:p>
            <a:r>
              <a:rPr lang="en-US" sz="1400" dirty="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needs to be analyzed, explored, cleaned, and structured prior to any model building.</a:t>
            </a:r>
          </a:p>
          <a:p>
            <a:endParaRPr lang="en-US" dirty="0"/>
          </a:p>
        </p:txBody>
      </p:sp>
      <p:sp>
        <p:nvSpPr>
          <p:cNvPr id="3" name="TextBox 2">
            <a:extLst>
              <a:ext uri="{FF2B5EF4-FFF2-40B4-BE49-F238E27FC236}">
                <a16:creationId xmlns:a16="http://schemas.microsoft.com/office/drawing/2014/main" id="{4A384E06-6719-2490-CE7E-BBA308AAF31C}"/>
              </a:ext>
            </a:extLst>
          </p:cNvPr>
          <p:cNvSpPr txBox="1"/>
          <p:nvPr/>
        </p:nvSpPr>
        <p:spPr>
          <a:xfrm>
            <a:off x="382772" y="3615071"/>
            <a:ext cx="7006856" cy="1169551"/>
          </a:xfrm>
          <a:prstGeom prst="rect">
            <a:avLst/>
          </a:prstGeom>
          <a:noFill/>
        </p:spPr>
        <p:txBody>
          <a:bodyPr wrap="square" rtlCol="0">
            <a:spAutoFit/>
          </a:bodyPr>
          <a:lstStyle/>
          <a:p>
            <a:r>
              <a:rPr lang="en-US" dirty="0">
                <a:solidFill>
                  <a:schemeClr val="dk1"/>
                </a:solidFill>
                <a:latin typeface="Google Sans"/>
                <a:ea typeface="Google Sans"/>
                <a:cs typeface="Google Sans"/>
                <a:sym typeface="Google Sans"/>
              </a:rPr>
              <a:t>I </a:t>
            </a:r>
            <a:r>
              <a:rPr lang="en-US" sz="1400" dirty="0">
                <a:solidFill>
                  <a:schemeClr val="dk1"/>
                </a:solidFill>
                <a:latin typeface="Google Sans"/>
                <a:ea typeface="Google Sans"/>
                <a:cs typeface="Google Sans"/>
                <a:sym typeface="Google Sans"/>
              </a:rPr>
              <a:t>conducted exploratory data analysis at this stage. The purpose of the exploratory data analysis was to understand the impact that videos have on TikTok users. To do so, I analyzed variables that would showcase user engagement: view, like, and comment count. </a:t>
            </a:r>
          </a:p>
          <a:p>
            <a:endParaRPr lang="en-US" dirty="0"/>
          </a:p>
        </p:txBody>
      </p:sp>
      <p:sp>
        <p:nvSpPr>
          <p:cNvPr id="4" name="TextBox 3">
            <a:extLst>
              <a:ext uri="{FF2B5EF4-FFF2-40B4-BE49-F238E27FC236}">
                <a16:creationId xmlns:a16="http://schemas.microsoft.com/office/drawing/2014/main" id="{C29D1FA0-80C3-B17A-FFF1-DC85B64DE70D}"/>
              </a:ext>
            </a:extLst>
          </p:cNvPr>
          <p:cNvSpPr txBox="1"/>
          <p:nvPr/>
        </p:nvSpPr>
        <p:spPr>
          <a:xfrm>
            <a:off x="265814" y="5321311"/>
            <a:ext cx="7240772" cy="2031325"/>
          </a:xfrm>
          <a:prstGeom prst="rect">
            <a:avLst/>
          </a:prstGeom>
          <a:noFill/>
        </p:spPr>
        <p:txBody>
          <a:bodyPr wrap="square" rtlCol="0">
            <a:spAutoFit/>
          </a:bodyPr>
          <a:lstStyle/>
          <a:p>
            <a:pPr marL="285750" lvl="0" indent="-285750" algn="l" rtl="0">
              <a:spcBef>
                <a:spcPts val="0"/>
              </a:spcBef>
              <a:spcAft>
                <a:spcPts val="0"/>
              </a:spcAft>
              <a:buFont typeface="Arial" panose="020B0604020202020204" pitchFamily="34" charset="0"/>
              <a:buChar char="•"/>
            </a:pPr>
            <a:r>
              <a:rPr lang="en-US" dirty="0">
                <a:solidFill>
                  <a:schemeClr val="dk1"/>
                </a:solidFill>
                <a:latin typeface="Google Sans"/>
                <a:ea typeface="Google Sans"/>
                <a:cs typeface="Google Sans"/>
                <a:sym typeface="Google Sans"/>
              </a:rPr>
              <a:t>T</a:t>
            </a:r>
            <a:r>
              <a:rPr lang="en-US" sz="1400" dirty="0">
                <a:solidFill>
                  <a:schemeClr val="dk1"/>
                </a:solidFill>
                <a:latin typeface="Google Sans"/>
                <a:ea typeface="Google Sans"/>
                <a:cs typeface="Google Sans"/>
                <a:sym typeface="Google Sans"/>
              </a:rPr>
              <a:t>he future claim classification model will need to account for null values and imbalance in opinion video counts by incorporating them into the model parameters. </a:t>
            </a:r>
          </a:p>
          <a:p>
            <a:pPr marL="285750" indent="-285750">
              <a:buFont typeface="Arial" panose="020B0604020202020204" pitchFamily="34" charset="0"/>
              <a:buChar char="•"/>
            </a:pPr>
            <a:r>
              <a:rPr lang="en-US" sz="1400" dirty="0">
                <a:solidFill>
                  <a:schemeClr val="dk1"/>
                </a:solidFill>
                <a:latin typeface="Google Sans"/>
                <a:ea typeface="Google Sans"/>
                <a:cs typeface="Google Sans"/>
                <a:sym typeface="Google Sans"/>
              </a:rPr>
              <a:t>Over 200 null values were found in 7 different columns. Further analysis is necessary to investigate the reason for these null values.</a:t>
            </a:r>
            <a:endParaRPr lang="en-US" sz="1400" dirty="0"/>
          </a:p>
          <a:p>
            <a:pPr marL="285750" indent="-285750">
              <a:buFont typeface="Arial" panose="020B0604020202020204" pitchFamily="34" charset="0"/>
              <a:buChar char="•"/>
            </a:pPr>
            <a:r>
              <a:rPr lang="en-US" sz="1400" dirty="0">
                <a:solidFill>
                  <a:schemeClr val="dk1"/>
                </a:solidFill>
                <a:latin typeface="Google Sans"/>
                <a:ea typeface="Google Sans"/>
                <a:cs typeface="Google Sans"/>
                <a:sym typeface="Google Sans"/>
              </a:rPr>
              <a:t>Video view and like counts are all concentrated on low end of 1,000 for opinions. Therefore, the data distribution is right-skewed, which will inform the models and model types that will be built.</a:t>
            </a:r>
          </a:p>
          <a:p>
            <a:pPr marL="285750" lvl="0" indent="-285750" algn="l" rtl="0">
              <a:spcBef>
                <a:spcPts val="0"/>
              </a:spcBef>
              <a:spcAft>
                <a:spcPts val="0"/>
              </a:spcAft>
              <a:buFont typeface="Arial" panose="020B0604020202020204" pitchFamily="34" charset="0"/>
              <a:buChar char="•"/>
            </a:pPr>
            <a:endParaRPr lang="en-US" sz="1400" dirty="0">
              <a:solidFill>
                <a:schemeClr val="dk1"/>
              </a:solidFill>
              <a:latin typeface="Google Sans"/>
              <a:ea typeface="Google Sans"/>
              <a:cs typeface="Google Sans"/>
              <a:sym typeface="Google Sans"/>
            </a:endParaRPr>
          </a:p>
        </p:txBody>
      </p:sp>
      <p:sp>
        <p:nvSpPr>
          <p:cNvPr id="5" name="TextBox 4">
            <a:extLst>
              <a:ext uri="{FF2B5EF4-FFF2-40B4-BE49-F238E27FC236}">
                <a16:creationId xmlns:a16="http://schemas.microsoft.com/office/drawing/2014/main" id="{A1CB44C6-C388-B262-9427-75131224C834}"/>
              </a:ext>
            </a:extLst>
          </p:cNvPr>
          <p:cNvSpPr txBox="1"/>
          <p:nvPr/>
        </p:nvSpPr>
        <p:spPr>
          <a:xfrm>
            <a:off x="499730" y="8686800"/>
            <a:ext cx="6889898" cy="738664"/>
          </a:xfrm>
          <a:prstGeom prst="rect">
            <a:avLst/>
          </a:prstGeom>
          <a:noFill/>
        </p:spPr>
        <p:txBody>
          <a:bodyPr wrap="square" rtlCol="0">
            <a:spAutoFit/>
          </a:bodyPr>
          <a:lstStyle/>
          <a:p>
            <a:pPr marL="285750" indent="-285750">
              <a:buFont typeface="Arial" panose="020B0604020202020204" pitchFamily="34" charset="0"/>
              <a:buChar char="•"/>
            </a:pPr>
            <a:r>
              <a:rPr lang="en-US" dirty="0"/>
              <a:t>Handling the inconsistencies after having the consensus on how to deal with them</a:t>
            </a:r>
          </a:p>
          <a:p>
            <a:pPr marL="285750" indent="-285750">
              <a:buFont typeface="Arial" panose="020B0604020202020204" pitchFamily="34" charset="0"/>
              <a:buChar char="•"/>
            </a:pPr>
            <a:r>
              <a:rPr lang="en-US" dirty="0"/>
              <a:t>Preparing the data for Statistical Analysis.</a:t>
            </a:r>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216</Words>
  <Application>Microsoft Office PowerPoint</Application>
  <PresentationFormat>Custom</PresentationFormat>
  <Paragraphs>9</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 SemiBold</vt:lpstr>
      <vt:lpstr>Arial</vt:lpstr>
      <vt:lpstr>PT Sans Narrow</vt:lpstr>
      <vt:lpstr>Roboto</vt:lpstr>
      <vt:lpstr>Lato</vt:lpstr>
      <vt:lpstr>Work Sans</vt:lpstr>
      <vt:lpstr>Google Sans</vt:lpstr>
      <vt:lpstr>Calibri</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Hassan Mehmood</dc:creator>
  <cp:lastModifiedBy>Hassan Mehmood</cp:lastModifiedBy>
  <cp:revision>4</cp:revision>
  <dcterms:modified xsi:type="dcterms:W3CDTF">2023-07-27T07:42:00Z</dcterms:modified>
</cp:coreProperties>
</file>